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60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272" r:id="rId28"/>
    <p:sldId id="310" r:id="rId29"/>
    <p:sldId id="311" r:id="rId30"/>
    <p:sldId id="312" r:id="rId31"/>
    <p:sldId id="313" r:id="rId32"/>
    <p:sldId id="314" r:id="rId33"/>
    <p:sldId id="273" r:id="rId34"/>
    <p:sldId id="279" r:id="rId35"/>
    <p:sldId id="274" r:id="rId36"/>
    <p:sldId id="280" r:id="rId37"/>
    <p:sldId id="308" r:id="rId38"/>
    <p:sldId id="316" r:id="rId39"/>
    <p:sldId id="317" r:id="rId40"/>
    <p:sldId id="315" r:id="rId41"/>
    <p:sldId id="281" r:id="rId42"/>
    <p:sldId id="282" r:id="rId43"/>
    <p:sldId id="260" r:id="rId44"/>
    <p:sldId id="283" r:id="rId45"/>
    <p:sldId id="284" r:id="rId46"/>
    <p:sldId id="285" r:id="rId47"/>
    <p:sldId id="261" r:id="rId48"/>
    <p:sldId id="287" r:id="rId49"/>
    <p:sldId id="262" r:id="rId50"/>
    <p:sldId id="263" r:id="rId51"/>
    <p:sldId id="288" r:id="rId52"/>
    <p:sldId id="289" r:id="rId53"/>
    <p:sldId id="290" r:id="rId54"/>
    <p:sldId id="291" r:id="rId55"/>
    <p:sldId id="292" r:id="rId56"/>
    <p:sldId id="286" r:id="rId57"/>
    <p:sldId id="307" r:id="rId58"/>
    <p:sldId id="29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1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C6E43-D996-4DDF-B1BE-47A6480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85AC0-2A27-4C48-8D9A-279100F1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5BC00-2C01-45D2-8E65-AEC66859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D3269-7763-4239-A555-509FA57F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FA420-16C0-47E1-920F-79B8A760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8D38A-B406-4DA0-B46E-00719D1E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18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2AFEA-7FC5-45A5-A788-A80F8D89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8697A-4201-450F-95BC-8EDE378B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580C4-FD03-4624-947D-8EDCDF3CECDE}"/>
              </a:ext>
            </a:extLst>
          </p:cNvPr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http://www.irgrid.ac.cn/handle/1471x/976582#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379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、基于词典分词算法（</a:t>
            </a:r>
            <a:r>
              <a:rPr lang="zh-CN" altLang="en-US" dirty="0"/>
              <a:t>字符串匹配分词算法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644E1B-C7B1-498A-83A9-FD29FD64A223}"/>
              </a:ext>
            </a:extLst>
          </p:cNvPr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highlight>
                  <a:srgbClr val="008000"/>
                </a:highlight>
              </a:rPr>
              <a:t>基于</a:t>
            </a:r>
            <a:r>
              <a:rPr lang="zh-CN" altLang="en-US" u="sng" dirty="0">
                <a:highlight>
                  <a:srgbClr val="008000"/>
                </a:highlight>
              </a:rPr>
              <a:t>字分类</a:t>
            </a:r>
            <a:r>
              <a:rPr lang="zh-CN" altLang="en-US" dirty="0">
                <a:highlight>
                  <a:srgbClr val="008000"/>
                </a:highlight>
              </a:rPr>
              <a:t>的方法</a:t>
            </a:r>
            <a:endParaRPr lang="en-US" altLang="zh-CN" dirty="0"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36B76-3B8C-488D-888C-D82ED2ED6127}"/>
              </a:ext>
            </a:extLst>
          </p:cNvPr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C2DA33-DB56-4636-9D32-39E8FE2E9434}"/>
              </a:ext>
            </a:extLst>
          </p:cNvPr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669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1C92F-34DD-4963-97BC-78E9837C3E0D}"/>
              </a:ext>
            </a:extLst>
          </p:cNvPr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5436E-DC23-4C49-BBE8-241515713417}"/>
              </a:ext>
            </a:extLst>
          </p:cNvPr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  <p:extLst>
      <p:ext uri="{BB962C8B-B14F-4D97-AF65-F5344CB8AC3E}">
        <p14:creationId xmlns:p14="http://schemas.microsoft.com/office/powerpoint/2010/main" val="232048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966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FD90-9FD9-4FCF-9F52-E6E4019B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23A82-EEA7-4C1C-9121-3FB4E1AF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A9C6A7-40CF-439A-8171-731E491D3BBC}"/>
              </a:ext>
            </a:extLst>
          </p:cNvPr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44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8A81B7-60C2-4CB5-8CBA-31D6987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EBE069-FA0E-47D6-B5A1-F191C671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CE1198-513B-4F50-8D6D-48B18E63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44ACB-7836-43FC-94DB-8B54820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2969E-ACEA-4AF6-81A2-548D5272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5EA70-F795-4016-871E-06FEEA9094BB}"/>
              </a:ext>
            </a:extLst>
          </p:cNvPr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22D7AB-A28A-4098-A648-B237BF36BC55}"/>
              </a:ext>
            </a:extLst>
          </p:cNvPr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  <p:extLst>
      <p:ext uri="{BB962C8B-B14F-4D97-AF65-F5344CB8AC3E}">
        <p14:creationId xmlns:p14="http://schemas.microsoft.com/office/powerpoint/2010/main" val="32813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59133-142C-40D3-B60B-F269F9D2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A94C9D-F5CD-4A17-9D09-151D0CB2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87FB28-346D-4A5D-87B6-E54579A8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6A75FF-D225-42E7-917E-801083C5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EA19C7-34B5-4D6D-8C76-76A9B0A7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3728E-FA61-48F0-B3B6-A2B68FA8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0371D-CECA-4C00-886F-C7E5F2A1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D7FF3-02C8-4CB1-8D85-121CE94CB58B}"/>
              </a:ext>
            </a:extLst>
          </p:cNvPr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词法分析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百度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开放平台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(baidu.com)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46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B04F2-8302-4DB0-BB25-E007C70F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0BA7-C2F1-4E2B-BCBD-86542EB2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F4667-6A6D-4897-9B5C-6B6B4945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F3AD-FCE3-446F-B451-FBDE09BA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FA03C-2534-468D-B05A-E5886D20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DB19C-97D9-42B0-BCD4-1F3E95C233D0}"/>
              </a:ext>
            </a:extLst>
          </p:cNvPr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5B6A2-A5F6-426E-840F-356CAF26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DD6B6-B420-461A-BEA3-305082C87B1B}"/>
              </a:ext>
            </a:extLst>
          </p:cNvPr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54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D58FE-CEDD-40CF-832F-520C9C1B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18B32-70CB-4FDE-8599-7700C919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51963E-1FEC-4C54-971E-F87A7D979BE0}"/>
              </a:ext>
            </a:extLst>
          </p:cNvPr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04B27-6FA6-45E0-8D0E-CBC97414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0AC95-6A26-435A-B3D4-C087FC94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2A3537-AAEE-4F71-84A7-8F89B7B2A8D9}"/>
              </a:ext>
            </a:extLst>
          </p:cNvPr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5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B0366-3666-4DD8-8A5D-F37E269F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EE1C6-7F04-4E57-933B-A6F904F4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7B1E40-DA88-465A-AD77-5FC33344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9652D-AAC4-47DE-8808-C9EFE1E4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1C59F-AA68-407C-B5FD-D061D2BE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CB7CC4-96F9-43A4-AB82-7AF4BC6FC058}"/>
              </a:ext>
            </a:extLst>
          </p:cNvPr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A91F40-106F-47CC-BE9E-C47AA27FDFDD}"/>
              </a:ext>
            </a:extLst>
          </p:cNvPr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A4BC2-1186-4FC5-BEDC-EC5E30E4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63D7B-2F43-488C-9BB8-E2CF434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8EA7CA-CD29-4AEE-B8A6-D7A9A66FDA68}"/>
              </a:ext>
            </a:extLst>
          </p:cNvPr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53A7AD-B732-4BA6-9C3C-AED53EB998F7}"/>
              </a:ext>
            </a:extLst>
          </p:cNvPr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  <p:extLst>
      <p:ext uri="{BB962C8B-B14F-4D97-AF65-F5344CB8AC3E}">
        <p14:creationId xmlns:p14="http://schemas.microsoft.com/office/powerpoint/2010/main" val="1544089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B744-18D8-4FF7-8241-80B71360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43830B9-EDF7-4561-816C-B09386176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86129"/>
              </p:ext>
            </p:extLst>
          </p:nvPr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24988AD-BC66-4817-B6CD-3C0B97DCE81F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68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4CD53-BEBD-41C5-BF8F-BF6B8AAA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59D618F-7C21-4489-964E-A3B0544C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12204"/>
              </p:ext>
            </p:extLst>
          </p:nvPr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3191666028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1243594082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9733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465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784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668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3438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9945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299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9247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674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674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781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97ECA2D-B279-4B8D-9D89-F96FE7DF36AB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95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9535-3B86-4302-9897-205A77A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C0683A-C0E3-4BA2-B740-0382ED5A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88060"/>
              </p:ext>
            </p:extLst>
          </p:nvPr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3246829892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855579374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116343448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336281038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923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3639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721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91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7458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3656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656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329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8678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115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00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D13534-D1D3-41A5-9627-1106291431F2}"/>
              </a:ext>
            </a:extLst>
          </p:cNvPr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CC4D93-B86D-4817-884B-F9EBB24CCB01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8BD7E82-BCFA-4E1F-8216-A83C8890B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46888"/>
              </p:ext>
            </p:extLst>
          </p:nvPr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11360D5-9100-41A7-B890-F617CB9AF9E6}"/>
              </a:ext>
            </a:extLst>
          </p:cNvPr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04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2AFE-B554-45F5-A19D-D54CB34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9BF6C-4F72-4264-950B-69657FCE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887E0A-C2EB-4A8A-AD57-05BED584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479BF-6656-43E0-8733-5BC841EE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D811-A2B2-48A2-B3E7-92CAD1A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24621-1D53-4C18-8719-0BB3523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将分词和词类标注结合起来，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5971D-4830-4E54-9276-DB7BF6293AAB}"/>
              </a:ext>
            </a:extLst>
          </p:cNvPr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  <p:extLst>
      <p:ext uri="{BB962C8B-B14F-4D97-AF65-F5344CB8AC3E}">
        <p14:creationId xmlns:p14="http://schemas.microsoft.com/office/powerpoint/2010/main" val="131271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11F9F-C025-4647-95AF-0D36DD7A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9A72B-BAFA-4878-82D2-3C24A41E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“从”、“头年”的词频之积，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/>
              <a:t>词性序列“动词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时间两次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/>
              <a:t>词性序列“动词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8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E6893-3211-41AA-A5A6-DA39D5FFF3B2}"/>
              </a:ext>
            </a:extLst>
          </p:cNvPr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</a:p>
        </p:txBody>
      </p:sp>
    </p:spTree>
    <p:extLst>
      <p:ext uri="{BB962C8B-B14F-4D97-AF65-F5344CB8AC3E}">
        <p14:creationId xmlns:p14="http://schemas.microsoft.com/office/powerpoint/2010/main" val="312461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58B38-945A-4026-9B06-C0DA37AFED3C}"/>
              </a:ext>
            </a:extLst>
          </p:cNvPr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ACF903-A5CD-4AA4-B5E1-35DF357B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9BD76B-1226-4292-A166-05DB30EDE9D5}"/>
              </a:ext>
            </a:extLst>
          </p:cNvPr>
          <p:cNvSpPr txBox="1">
            <a:spLocks/>
          </p:cNvSpPr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97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94E5A-CF2D-4282-87EF-5175E63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4C1D4C-2060-49E9-98B5-506F8D2E5282}"/>
              </a:ext>
            </a:extLst>
          </p:cNvPr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A2B-B456-4F99-893A-BE9AD8C42920}"/>
              </a:ext>
            </a:extLst>
          </p:cNvPr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6466F-8DCA-4CA6-AAE1-9EE6A1CCE832}"/>
              </a:ext>
            </a:extLst>
          </p:cNvPr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BC7CB0D-6B78-4C3C-9E60-7C991D59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EFC6F7-2008-4E85-925D-246D6A787104}"/>
              </a:ext>
            </a:extLst>
          </p:cNvPr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80D48E-DFB7-4E87-9C21-C6397E802857}"/>
              </a:ext>
            </a:extLst>
          </p:cNvPr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1A42D57-C605-4A95-8304-BB6382C4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C5B2BE-D1A0-4207-90B2-DE38B23B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C233D3D-F879-4111-9795-35AFBC75EB7B}"/>
              </a:ext>
            </a:extLst>
          </p:cNvPr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FE486C-7BF4-45B5-AC3C-2ABE7BD85D2C}"/>
              </a:ext>
            </a:extLst>
          </p:cNvPr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135C56-82B2-477E-B2B8-0D8B6EAF4DE5}"/>
              </a:ext>
            </a:extLst>
          </p:cNvPr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E0652E-31C8-4D3D-9FB2-69634DC38E0D}"/>
              </a:ext>
            </a:extLst>
          </p:cNvPr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83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010A3-2963-42F0-B7EE-7DB38A62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5DC76-9BC0-4006-A962-EB3FB7E1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A5AB76-6C9E-47B0-8036-4A2695962E51}"/>
              </a:ext>
            </a:extLst>
          </p:cNvPr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6EE539-F4A2-4428-886C-8E3C3E3DA39F}"/>
              </a:ext>
            </a:extLst>
          </p:cNvPr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577E36-8132-4EE7-9712-A808066AFA8F}"/>
              </a:ext>
            </a:extLst>
          </p:cNvPr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564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5D061-2334-41D4-BC64-3E027745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B359F4-9952-4970-B652-C4139CF1CA4D}"/>
              </a:ext>
            </a:extLst>
          </p:cNvPr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31425-5E5C-4096-9DBB-AF6361A3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F7CFB-BE9F-4151-BD01-21335C1156CD}"/>
              </a:ext>
            </a:extLst>
          </p:cNvPr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88CA7-7953-4502-83C1-3F3DC59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D2D33-A23D-4790-9BFE-0DE59D2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4D9DC-00A4-46FB-B717-ED5A3B62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42A120-2554-4467-B1CD-0575FD84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F9964-4D3E-4F29-9B85-3704E4A278C5}"/>
              </a:ext>
            </a:extLst>
          </p:cNvPr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83E5A8-1E66-4DE0-BB6B-9CDD0D62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5EFBB7-DEAF-45A4-ADC3-9D636CE1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0A6E74-B4AF-4350-B3F3-2AC08DEA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A02DDF-FD13-4BA5-AAC0-A9B31F93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688F5A8-9B36-4EB9-8EDF-AC35E538D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D42380-53B4-4339-95F2-32D84C71789C}"/>
              </a:ext>
            </a:extLst>
          </p:cNvPr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  <p:extLst>
      <p:ext uri="{BB962C8B-B14F-4D97-AF65-F5344CB8AC3E}">
        <p14:creationId xmlns:p14="http://schemas.microsoft.com/office/powerpoint/2010/main" val="289712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CDF6-AC52-4CEA-9F64-B3EEAD8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F3F383E-B6BF-4CF1-AB80-064EE15FD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981505"/>
              </p:ext>
            </p:extLst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1647220368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5618805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149714073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391859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9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2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2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7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4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44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133145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42B0-2FF6-4C87-904F-5BEA7319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B1B3D-405B-495E-83AD-D77C02D3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1AAFA37-A4F8-410E-8A01-535F774F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54125"/>
              </p:ext>
            </p:extLst>
          </p:nvPr>
        </p:nvGraphicFramePr>
        <p:xfrm>
          <a:off x="812799" y="29766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3624205837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63848267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793672525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172180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5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7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2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5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0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5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2CD7D-193D-4F02-98C0-A7DF17B4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E064E-6C7B-4515-AAC1-CD7B9C51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60" y="2017426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90426-1EBD-478F-8FFB-B36FC32E5A1F}"/>
              </a:ext>
            </a:extLst>
          </p:cNvPr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DF042A-7D5C-4D9C-8686-BD3E12287A80}"/>
              </a:ext>
            </a:extLst>
          </p:cNvPr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0F3F4-197A-450B-8182-CC1B949BE7B5}"/>
              </a:ext>
            </a:extLst>
          </p:cNvPr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6D31E-F134-4326-9AC9-B70DB382457B}"/>
              </a:ext>
            </a:extLst>
          </p:cNvPr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  <p:extLst>
      <p:ext uri="{BB962C8B-B14F-4D97-AF65-F5344CB8AC3E}">
        <p14:creationId xmlns:p14="http://schemas.microsoft.com/office/powerpoint/2010/main" val="3158662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F0E49-89F1-4EC4-84FE-C19EF811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2B8C610-C906-41B5-ADF0-E1D7FDAC6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02022"/>
              </p:ext>
            </p:extLst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470113193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300038864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986311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5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86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AADC276-21AA-4650-A4FB-94BA0FAEBEF3}"/>
              </a:ext>
            </a:extLst>
          </p:cNvPr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602439-7641-4AEF-89E3-0C98B951CDFF}"/>
              </a:ext>
            </a:extLst>
          </p:cNvPr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  <p:extLst>
      <p:ext uri="{BB962C8B-B14F-4D97-AF65-F5344CB8AC3E}">
        <p14:creationId xmlns:p14="http://schemas.microsoft.com/office/powerpoint/2010/main" val="768741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3409"/>
            <a:ext cx="9870947" cy="4257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精确率（</a:t>
            </a:r>
            <a:r>
              <a:rPr lang="en-US" altLang="zh-CN" dirty="0">
                <a:highlight>
                  <a:srgbClr val="000080"/>
                </a:highlight>
              </a:rPr>
              <a:t>Precision</a:t>
            </a:r>
            <a:r>
              <a:rPr lang="zh-CN" altLang="en-US" dirty="0">
                <a:highlight>
                  <a:srgbClr val="000080"/>
                </a:highlight>
              </a:rPr>
              <a:t>）、召回率（</a:t>
            </a:r>
            <a:r>
              <a:rPr lang="en-US" altLang="zh-CN" dirty="0">
                <a:highlight>
                  <a:srgbClr val="000080"/>
                </a:highlight>
              </a:rPr>
              <a:t>Recall</a:t>
            </a:r>
            <a:r>
              <a:rPr lang="zh-CN" altLang="en-US" dirty="0">
                <a:highlight>
                  <a:srgbClr val="000080"/>
                </a:highlight>
              </a:rPr>
              <a:t>）、综合评价指标（</a:t>
            </a:r>
            <a:r>
              <a:rPr lang="en-US" altLang="zh-CN" dirty="0">
                <a:highlight>
                  <a:srgbClr val="000080"/>
                </a:highlight>
              </a:rPr>
              <a:t>F1-Measure </a:t>
            </a:r>
            <a:r>
              <a:rPr lang="zh-CN" altLang="en-US" dirty="0">
                <a:highlight>
                  <a:srgbClr val="000080"/>
                </a:highlight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435842-D034-4147-A9C5-04594779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4" y="2600527"/>
            <a:ext cx="7805660" cy="24134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97D091-575B-4DAA-99E9-7BA370FF8641}"/>
              </a:ext>
            </a:extLst>
          </p:cNvPr>
          <p:cNvSpPr txBox="1"/>
          <p:nvPr/>
        </p:nvSpPr>
        <p:spPr>
          <a:xfrm>
            <a:off x="680321" y="5013953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宗成庆 </a:t>
            </a:r>
            <a:r>
              <a:rPr lang="en-US" altLang="zh-CN" dirty="0"/>
              <a:t>《</a:t>
            </a:r>
            <a:r>
              <a:rPr lang="zh-CN" altLang="en-US" dirty="0"/>
              <a:t>统计自然语言处理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1E89D8-159B-4975-81BE-33BCF753A19C}"/>
              </a:ext>
            </a:extLst>
          </p:cNvPr>
          <p:cNvSpPr txBox="1"/>
          <p:nvPr/>
        </p:nvSpPr>
        <p:spPr>
          <a:xfrm>
            <a:off x="775074" y="5781606"/>
            <a:ext cx="6096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b="1" i="0" dirty="0">
                <a:effectLst/>
                <a:latin typeface="-apple-system"/>
              </a:rPr>
              <a:t>精确率</a:t>
            </a:r>
            <a:r>
              <a:rPr lang="en-US" altLang="zh-CN" sz="1800" b="0" i="0" dirty="0">
                <a:effectLst/>
                <a:latin typeface="-apple-system"/>
              </a:rPr>
              <a:t>(precision)</a:t>
            </a:r>
            <a:r>
              <a:rPr lang="zh-CN" altLang="en-US" sz="1800" b="0" i="0" dirty="0">
                <a:effectLst/>
                <a:latin typeface="-apple-system"/>
              </a:rPr>
              <a:t>和</a:t>
            </a:r>
            <a:r>
              <a:rPr lang="zh-CN" altLang="en-US" sz="1800" b="1" i="0" dirty="0">
                <a:effectLst/>
                <a:latin typeface="-apple-system"/>
              </a:rPr>
              <a:t>准确率</a:t>
            </a:r>
            <a:r>
              <a:rPr lang="en-US" altLang="zh-CN" sz="1800" b="0" i="0" dirty="0">
                <a:effectLst/>
                <a:latin typeface="-apple-system"/>
              </a:rPr>
              <a:t>(accuracy)</a:t>
            </a:r>
            <a:r>
              <a:rPr lang="zh-CN" altLang="en-US" sz="1800" b="0" i="0" dirty="0">
                <a:effectLst/>
                <a:latin typeface="-apple-system"/>
              </a:rPr>
              <a:t>是不一样的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0" i="0" dirty="0">
                <a:effectLst/>
                <a:latin typeface="-apple-system"/>
              </a:rPr>
              <a:t>精确率和召回率又被称为</a:t>
            </a:r>
            <a:r>
              <a:rPr lang="zh-CN" altLang="en-US" sz="1800" b="1" i="0" dirty="0">
                <a:effectLst/>
                <a:latin typeface="-apple-system"/>
              </a:rPr>
              <a:t>查准率</a:t>
            </a:r>
            <a:r>
              <a:rPr lang="zh-CN" altLang="en-US" sz="1800" b="0" i="0" dirty="0">
                <a:effectLst/>
                <a:latin typeface="-apple-system"/>
              </a:rPr>
              <a:t>和</a:t>
            </a:r>
            <a:r>
              <a:rPr lang="zh-CN" altLang="en-US" sz="1800" b="1" i="0" dirty="0">
                <a:effectLst/>
                <a:latin typeface="-apple-system"/>
              </a:rPr>
              <a:t>查全率</a:t>
            </a:r>
            <a:endParaRPr lang="en-US" altLang="zh-CN" sz="18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2706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BA47C-E91A-450C-B053-47F645E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FE01D-D406-49F9-AE04-64CD7ABB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" y="2258144"/>
            <a:ext cx="10597279" cy="42852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年，日本札幌举行（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年，韩国济州岛举行（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年，澳大利亚悉尼举行（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）加入了中文命名实体识别评测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SIGHAN-7 2013 Nagoya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名古屋，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Japan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SIGHAN-8 2015 Beijing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SIGHAN-9 2017 Taipei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台北，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1005F-BC63-4D02-8092-3D8EB2E2D66F}"/>
              </a:ext>
            </a:extLst>
          </p:cNvPr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3BF6A4-166C-4607-9F17-C98956C30C67}"/>
              </a:ext>
            </a:extLst>
          </p:cNvPr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CDE204-0338-40CE-802F-B1A992C8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0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CE689-F3FF-4BBD-AA7F-DBACD998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95BD7-9CEE-44E8-AA7A-3328CDDD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6867E-7CFF-41CE-B407-0E06BA159C59}"/>
              </a:ext>
            </a:extLst>
          </p:cNvPr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54539-8345-4C4D-8A80-70F3DC98801C}"/>
              </a:ext>
            </a:extLst>
          </p:cNvPr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9C9B27-11E0-478C-AE5A-31B780899B08}"/>
              </a:ext>
            </a:extLst>
          </p:cNvPr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4A738-87C6-4B05-A794-7B99685549D6}"/>
              </a:ext>
            </a:extLst>
          </p:cNvPr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0AB711-115C-4A16-834A-75D8937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56E690-C25D-43FF-A941-C8C7421614FC}"/>
              </a:ext>
            </a:extLst>
          </p:cNvPr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5F611-C8B5-4D6E-82BD-D063C960F345}"/>
              </a:ext>
            </a:extLst>
          </p:cNvPr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  <p:extLst>
      <p:ext uri="{BB962C8B-B14F-4D97-AF65-F5344CB8AC3E}">
        <p14:creationId xmlns:p14="http://schemas.microsoft.com/office/powerpoint/2010/main" val="320327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4084467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  <p:extLst>
      <p:ext uri="{BB962C8B-B14F-4D97-AF65-F5344CB8AC3E}">
        <p14:creationId xmlns:p14="http://schemas.microsoft.com/office/powerpoint/2010/main" val="2948199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1997F-FCB8-4AC7-BB57-2C58AFFF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71833-27E9-42A2-B867-97F5FCDBAB5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10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73E75-901B-4A84-9AC5-C515193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181A8-39DF-4712-8AC2-0BB7076B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ED9A3-0B4C-408C-9C7B-C536A48BE2D8}"/>
              </a:ext>
            </a:extLst>
          </p:cNvPr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  <p:extLst>
      <p:ext uri="{BB962C8B-B14F-4D97-AF65-F5344CB8AC3E}">
        <p14:creationId xmlns:p14="http://schemas.microsoft.com/office/powerpoint/2010/main" val="2536168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24029-F508-468A-AB7E-8F66086E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389B0-1947-436F-B96E-9D05608D5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句子；隐藏状态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词语；隐藏状态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672D15-C2C2-4BA5-B24F-E21D04B97D7E}"/>
              </a:ext>
            </a:extLst>
          </p:cNvPr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0D6FEA-61BA-43BF-BC51-5463F89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FD23E1-55D6-41D0-9AB7-8FA0FACE4DFB}"/>
              </a:ext>
            </a:extLst>
          </p:cNvPr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013A4-E690-4B47-8A75-E9687BB2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62D18A-CE29-4074-B109-980BA3A1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9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BE63C-9047-43C0-A121-D213F77B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F0FA3A4-17E4-4709-A17B-1D08364B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E3D4CA-ECD9-4A6E-B53D-6289E2B0328D}"/>
              </a:ext>
            </a:extLst>
          </p:cNvPr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989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C3CF9-63FF-471A-8603-48DF12C5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93719-2D69-4DE7-ABDE-9A28B4F3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94" y="2107507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HMM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，</a:t>
            </a:r>
            <a:r>
              <a:rPr lang="en-US" altLang="zh-CN" dirty="0"/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2BDAA-8668-4423-8849-A9F7C886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3"/>
            <a:ext cx="5471809" cy="143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B74B7F-69B7-4F8C-8BE0-5644A8F568E3}"/>
              </a:ext>
            </a:extLst>
          </p:cNvPr>
          <p:cNvSpPr txBox="1"/>
          <p:nvPr/>
        </p:nvSpPr>
        <p:spPr>
          <a:xfrm>
            <a:off x="382006" y="4361878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D121F1-28AC-4A84-BA26-604358EA2FEC}"/>
              </a:ext>
            </a:extLst>
          </p:cNvPr>
          <p:cNvSpPr txBox="1"/>
          <p:nvPr/>
        </p:nvSpPr>
        <p:spPr>
          <a:xfrm>
            <a:off x="382006" y="64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https://www.aclweb.org/anthology/N19-1342.pdf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ED01AA-511C-4217-ACC2-51AB8E5A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" y="4775583"/>
            <a:ext cx="5355503" cy="16739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912926-FBE1-446D-9BF4-F22779D4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92" y="4471004"/>
            <a:ext cx="5823626" cy="22830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2648D9-CBDF-4F5A-861D-6E3CC1E651AF}"/>
              </a:ext>
            </a:extLst>
          </p:cNvPr>
          <p:cNvSpPr txBox="1"/>
          <p:nvPr/>
        </p:nvSpPr>
        <p:spPr>
          <a:xfrm>
            <a:off x="6096000" y="4009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https://arxiv.org/abs/1810.04805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487FAE-9D37-47E8-B2C9-33E1BDD4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792" y="2046207"/>
            <a:ext cx="3047999" cy="19616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25337-A06A-456B-B549-BB3C3DDCA76A}"/>
              </a:ext>
            </a:extLst>
          </p:cNvPr>
          <p:cNvSpPr txBox="1"/>
          <p:nvPr/>
        </p:nvSpPr>
        <p:spPr>
          <a:xfrm>
            <a:off x="2954723" y="1569439"/>
            <a:ext cx="931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的全称是</a:t>
            </a:r>
            <a:r>
              <a:rPr lang="en-US" altLang="zh-CN" dirty="0"/>
              <a:t>Long Short Term Memory</a:t>
            </a:r>
            <a:r>
              <a:rPr lang="zh-CN" altLang="en-US" dirty="0"/>
              <a:t>，它是</a:t>
            </a:r>
            <a:r>
              <a:rPr lang="en-US" altLang="zh-CN" dirty="0"/>
              <a:t>RNN</a:t>
            </a:r>
            <a:r>
              <a:rPr lang="zh-CN" altLang="en-US" dirty="0"/>
              <a:t>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）的一种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28111F-2C20-4272-B085-86F9213EDEE8}"/>
              </a:ext>
            </a:extLst>
          </p:cNvPr>
          <p:cNvSpPr txBox="1"/>
          <p:nvPr/>
        </p:nvSpPr>
        <p:spPr>
          <a:xfrm>
            <a:off x="2937755" y="1253946"/>
            <a:ext cx="613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条件随机场 </a:t>
            </a:r>
            <a:r>
              <a:rPr lang="en-US" altLang="zh-CN" dirty="0"/>
              <a:t>conditional random field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7804-F25C-4EF0-AE40-C65F5A98019E}"/>
              </a:ext>
            </a:extLst>
          </p:cNvPr>
          <p:cNvSpPr txBox="1"/>
          <p:nvPr/>
        </p:nvSpPr>
        <p:spPr>
          <a:xfrm>
            <a:off x="2963694" y="931073"/>
            <a:ext cx="745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最大熵马尔科夫模型 </a:t>
            </a:r>
            <a:r>
              <a:rPr lang="en-US" altLang="zh-CN" dirty="0"/>
              <a:t>Maximum Entropy Markov Model </a:t>
            </a:r>
            <a:r>
              <a:rPr lang="zh-CN" altLang="en-US" dirty="0"/>
              <a:t>，</a:t>
            </a:r>
            <a:r>
              <a:rPr lang="en-US" altLang="zh-CN" dirty="0"/>
              <a:t>MEMM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44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6FE8-058F-404C-A7E6-7F779045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0233-59F6-4F19-8C32-C8D61CC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1" y="2254266"/>
            <a:ext cx="3025402" cy="3033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D4BFE-B7A8-43A5-ABA0-878F5C3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2" y="2254266"/>
            <a:ext cx="2732735" cy="4028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79E533-3B8E-4FE7-A5AA-23DDCBBA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62" y="2254266"/>
            <a:ext cx="3071821" cy="4472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8A85D-BF74-4234-B75F-DC2AA4F5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7" y="2254266"/>
            <a:ext cx="2827981" cy="43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8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F9FF0-96D2-4FA1-9F88-2A0BCB27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63314-3A65-4B14-98C2-4B3F11B5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07F1C-C925-4A43-A2A4-7743ACBC1430}"/>
              </a:ext>
            </a:extLst>
          </p:cNvPr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》1992</a:t>
            </a:r>
          </a:p>
        </p:txBody>
      </p:sp>
    </p:spTree>
    <p:extLst>
      <p:ext uri="{BB962C8B-B14F-4D97-AF65-F5344CB8AC3E}">
        <p14:creationId xmlns:p14="http://schemas.microsoft.com/office/powerpoint/2010/main" val="21370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EBC4C-B9CF-4741-8CF5-E41511A4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94577-4A23-419F-B5F3-89FA5070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6681B8-5F0D-495E-8FB9-97FD2AC5274A}"/>
              </a:ext>
            </a:extLst>
          </p:cNvPr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C78A3-1E3E-4059-B74F-7F1E9EA430D8}"/>
              </a:ext>
            </a:extLst>
          </p:cNvPr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8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B0560-0548-4B0A-BC78-344E5832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664D38-1D07-494D-A363-488787EA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6DD22-EA8C-4ABC-8F51-9BEAFC71A262}"/>
              </a:ext>
            </a:extLst>
          </p:cNvPr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FCCF8-F597-4A35-968C-D895041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4C7A41-00A9-4F95-9A5A-DC2D47D75B9F}"/>
              </a:ext>
            </a:extLst>
          </p:cNvPr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83C993-2A18-47F9-BC27-BA637A43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890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1837</TotalTime>
  <Words>4621</Words>
  <Application>Microsoft Office PowerPoint</Application>
  <PresentationFormat>宽屏</PresentationFormat>
  <Paragraphs>574</Paragraphs>
  <Slides>58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Microsoft YaHei</vt:lpstr>
      <vt:lpstr>Arial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7.4 汉语自动分词系统的评价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基于HMM的分词，词性标注，命名实体识别</vt:lpstr>
      <vt:lpstr>前沿发展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185</cp:revision>
  <dcterms:created xsi:type="dcterms:W3CDTF">2020-06-27T17:50:52Z</dcterms:created>
  <dcterms:modified xsi:type="dcterms:W3CDTF">2020-12-07T06:58:38Z</dcterms:modified>
</cp:coreProperties>
</file>